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57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0D87D-D261-4456-8E1B-DA410748C10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EF97F5-A8A6-4E2F-934B-1579E90B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444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1BCEE-EECB-4EE0-AF95-28F9BD20ABD2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21A1E-39FC-46FD-BA15-159F74D4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557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9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4770F-CC3D-4CD0-A5EF-32A11BA9013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CB31D-D7E8-436E-9CB3-71B34FCB82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Harrington" panose="04040505050A02020702" pitchFamily="82" charset="0"/>
              </a:rPr>
              <a:t>Water Molecule Adventure Story Project</a:t>
            </a:r>
            <a:endParaRPr lang="en-US" b="1" u="sng" dirty="0">
              <a:latin typeface="Harrington" panose="04040505050A0202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Harrington" panose="04040505050A02020702" pitchFamily="82" charset="0"/>
              </a:rPr>
              <a:t>Due October 9th</a:t>
            </a:r>
            <a:endParaRPr lang="en-US" dirty="0"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6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24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Harrington" panose="04040505050A02020702" pitchFamily="82" charset="0"/>
              </a:rPr>
              <a:t>Rubric</a:t>
            </a:r>
            <a:endParaRPr lang="en-US" b="1" u="sng" dirty="0">
              <a:latin typeface="Harrington" panose="04040505050A02020702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798747"/>
              </p:ext>
            </p:extLst>
          </p:nvPr>
        </p:nvGraphicFramePr>
        <p:xfrm>
          <a:off x="449424" y="1143000"/>
          <a:ext cx="8229600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Harrington" panose="04040505050A02020702" pitchFamily="82" charset="0"/>
                        </a:rPr>
                        <a:t>Criteria</a:t>
                      </a:r>
                      <a:endParaRPr lang="en-US" sz="1600" u="sng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Harrington" panose="04040505050A02020702" pitchFamily="82" charset="0"/>
                        </a:rPr>
                        <a:t>Possible Points</a:t>
                      </a:r>
                      <a:endParaRPr lang="en-US" sz="1600" u="sng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Harrington" panose="04040505050A02020702" pitchFamily="82" charset="0"/>
                        </a:rPr>
                        <a:t>Points Earned</a:t>
                      </a:r>
                      <a:endParaRPr lang="en-US" sz="1600" u="sng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Point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view of a water molecule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2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Example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heated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Explanation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heated</a:t>
                      </a: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Example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cooled</a:t>
                      </a: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Explanation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cooled</a:t>
                      </a: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Creativity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3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25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arrington" panose="04040505050A02020702" pitchFamily="82" charset="0"/>
                        </a:rPr>
                        <a:t>_________   x   4 =</a:t>
                      </a:r>
                      <a:r>
                        <a:rPr lang="en-US" sz="1600" baseline="0" dirty="0" smtClean="0">
                          <a:latin typeface="Harrington" panose="04040505050A02020702" pitchFamily="82" charset="0"/>
                        </a:rPr>
                        <a:t> ________%</a:t>
                      </a:r>
                      <a:endParaRPr lang="en-US" sz="1600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24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Harrington" panose="04040505050A02020702" pitchFamily="82" charset="0"/>
              </a:rPr>
              <a:t>Rubric</a:t>
            </a:r>
            <a:endParaRPr lang="en-US" b="1" u="sng" dirty="0">
              <a:latin typeface="Harrington" panose="04040505050A02020702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424" y="1143000"/>
          <a:ext cx="8229600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Harrington" panose="04040505050A02020702" pitchFamily="82" charset="0"/>
                        </a:rPr>
                        <a:t>Criteria</a:t>
                      </a:r>
                      <a:endParaRPr lang="en-US" sz="1600" u="sng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Harrington" panose="04040505050A02020702" pitchFamily="82" charset="0"/>
                        </a:rPr>
                        <a:t>Possible Points</a:t>
                      </a:r>
                      <a:endParaRPr lang="en-US" sz="1600" u="sng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Harrington" panose="04040505050A02020702" pitchFamily="82" charset="0"/>
                        </a:rPr>
                        <a:t>Points Earned</a:t>
                      </a:r>
                      <a:endParaRPr lang="en-US" sz="1600" u="sng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Point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view of a water molecule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2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Example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heated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Explanation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heated</a:t>
                      </a: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Example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cooled</a:t>
                      </a: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Explanation</a:t>
                      </a:r>
                      <a:r>
                        <a:rPr lang="en-US" sz="1600" b="1" baseline="0" dirty="0" smtClean="0">
                          <a:latin typeface="Harrington" panose="04040505050A02020702" pitchFamily="82" charset="0"/>
                        </a:rPr>
                        <a:t> of how the water molecule changed while cooled</a:t>
                      </a: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Creativity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3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arrington" panose="04040505050A02020702" pitchFamily="82" charset="0"/>
                        </a:rPr>
                        <a:t>25</a:t>
                      </a:r>
                      <a:endParaRPr lang="en-US" sz="1600" b="1" dirty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arrington" panose="04040505050A02020702" pitchFamily="82" charset="0"/>
                        </a:rPr>
                        <a:t>_________   x   4 =</a:t>
                      </a:r>
                      <a:r>
                        <a:rPr lang="en-US" sz="1600" baseline="0" dirty="0" smtClean="0">
                          <a:latin typeface="Harrington" panose="04040505050A02020702" pitchFamily="82" charset="0"/>
                        </a:rPr>
                        <a:t> ________%</a:t>
                      </a:r>
                      <a:endParaRPr lang="en-US" sz="1600" dirty="0" smtClean="0"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3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134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Harrington</vt:lpstr>
      <vt:lpstr>Office Theme</vt:lpstr>
      <vt:lpstr>Water Molecule Adventure Story Project</vt:lpstr>
      <vt:lpstr>PowerPoint Presentation</vt:lpstr>
      <vt:lpstr>Rubric</vt:lpstr>
      <vt:lpstr>Rubric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Kristen Zadina</dc:creator>
  <cp:lastModifiedBy>Hiers, Nicole M.</cp:lastModifiedBy>
  <cp:revision>4</cp:revision>
  <cp:lastPrinted>2017-09-21T15:16:56Z</cp:lastPrinted>
  <dcterms:created xsi:type="dcterms:W3CDTF">2012-12-02T02:36:22Z</dcterms:created>
  <dcterms:modified xsi:type="dcterms:W3CDTF">2017-09-21T15:18:38Z</dcterms:modified>
</cp:coreProperties>
</file>