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2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7016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B2A-6B67-4AD2-A190-DF7D0F0E9127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3202-822F-40DE-B97C-BB3D8D9F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4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B2A-6B67-4AD2-A190-DF7D0F0E9127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3202-822F-40DE-B97C-BB3D8D9F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4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B2A-6B67-4AD2-A190-DF7D0F0E9127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3202-822F-40DE-B97C-BB3D8D9F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7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B2A-6B67-4AD2-A190-DF7D0F0E9127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3202-822F-40DE-B97C-BB3D8D9F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B2A-6B67-4AD2-A190-DF7D0F0E9127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3202-822F-40DE-B97C-BB3D8D9F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3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B2A-6B67-4AD2-A190-DF7D0F0E9127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3202-822F-40DE-B97C-BB3D8D9F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1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B2A-6B67-4AD2-A190-DF7D0F0E9127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3202-822F-40DE-B97C-BB3D8D9F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9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B2A-6B67-4AD2-A190-DF7D0F0E9127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3202-822F-40DE-B97C-BB3D8D9F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4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B2A-6B67-4AD2-A190-DF7D0F0E9127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3202-822F-40DE-B97C-BB3D8D9F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3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B2A-6B67-4AD2-A190-DF7D0F0E9127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3202-822F-40DE-B97C-BB3D8D9F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B2A-6B67-4AD2-A190-DF7D0F0E9127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3202-822F-40DE-B97C-BB3D8D9F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5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02B2A-6B67-4AD2-A190-DF7D0F0E9127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33202-822F-40DE-B97C-BB3D8D9F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7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r3dyo1u2Ps&amp;t=396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1" t="19746" r="26972" b="54402"/>
          <a:stretch/>
        </p:blipFill>
        <p:spPr bwMode="auto">
          <a:xfrm>
            <a:off x="84178" y="1905000"/>
            <a:ext cx="890023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58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1" t="19746" r="26972" b="54402"/>
          <a:stretch/>
        </p:blipFill>
        <p:spPr bwMode="auto">
          <a:xfrm>
            <a:off x="2448059" y="228600"/>
            <a:ext cx="4267200" cy="131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18" y="2129879"/>
            <a:ext cx="9124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What is the Sunshine State Program?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385293" y="3219718"/>
            <a:ext cx="8153400" cy="2554545"/>
          </a:xfrm>
          <a:prstGeom prst="rect">
            <a:avLst/>
          </a:prstGeom>
          <a:ln w="57150">
            <a:solidFill>
              <a:srgbClr val="FFFF0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libri" pitchFamily="34" charset="0"/>
              </a:rPr>
              <a:t>The Sunshine State Young Readers Award (SSYRA) Program is a statewide reading</a:t>
            </a:r>
          </a:p>
          <a:p>
            <a:pPr algn="ctr"/>
            <a:r>
              <a:rPr lang="en-US" sz="3200" dirty="0">
                <a:latin typeface="Calibri" pitchFamily="34" charset="0"/>
              </a:rPr>
              <a:t>motivation program for children in 3rd through </a:t>
            </a:r>
            <a:r>
              <a:rPr lang="en-US" sz="3200" dirty="0" smtClean="0">
                <a:latin typeface="Calibri" pitchFamily="34" charset="0"/>
              </a:rPr>
              <a:t>5th grade. The 15 books are chosen as great books for you to read!</a:t>
            </a:r>
            <a:r>
              <a:rPr lang="en-US" sz="3200" dirty="0">
                <a:latin typeface="Calibri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33728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 t="25000" r="16670" b="44886"/>
          <a:stretch/>
        </p:blipFill>
        <p:spPr bwMode="auto">
          <a:xfrm>
            <a:off x="183777" y="23611"/>
            <a:ext cx="8824685" cy="220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t="24148" r="16144" b="45738"/>
          <a:stretch/>
        </p:blipFill>
        <p:spPr bwMode="auto">
          <a:xfrm>
            <a:off x="183777" y="2251363"/>
            <a:ext cx="8824686" cy="220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t="31724" r="16841" b="38600"/>
          <a:stretch/>
        </p:blipFill>
        <p:spPr bwMode="auto">
          <a:xfrm>
            <a:off x="183777" y="4454236"/>
            <a:ext cx="8734024" cy="217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736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1" t="19746" r="26972" b="54402"/>
          <a:stretch/>
        </p:blipFill>
        <p:spPr bwMode="auto">
          <a:xfrm>
            <a:off x="2448059" y="228600"/>
            <a:ext cx="4267200" cy="131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1543822"/>
            <a:ext cx="9124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Book Previews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333777" y="2819400"/>
            <a:ext cx="8153400" cy="1077218"/>
          </a:xfrm>
          <a:prstGeom prst="rect">
            <a:avLst/>
          </a:prstGeom>
          <a:ln w="57150">
            <a:solidFill>
              <a:srgbClr val="FFFF0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itchFamily="34" charset="0"/>
                <a:hlinkClick r:id="rId3"/>
              </a:rPr>
              <a:t>https://www.youtube.com/watch?v=or3dyo1u2Ps&amp;t=396s</a:t>
            </a:r>
            <a:r>
              <a:rPr lang="en-US" sz="3200" dirty="0" smtClean="0">
                <a:latin typeface="Calibri" pitchFamily="34" charset="0"/>
              </a:rPr>
              <a:t> 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2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1" t="19746" r="26972" b="54402"/>
          <a:stretch/>
        </p:blipFill>
        <p:spPr bwMode="auto">
          <a:xfrm>
            <a:off x="2448059" y="228600"/>
            <a:ext cx="4267200" cy="131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18" y="2129879"/>
            <a:ext cx="9124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How the Program Works at Our </a:t>
            </a:r>
            <a:r>
              <a:rPr lang="en-US" sz="4400" dirty="0" smtClean="0"/>
              <a:t>School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385293" y="3219718"/>
            <a:ext cx="8153400" cy="3046988"/>
          </a:xfrm>
          <a:prstGeom prst="rect">
            <a:avLst/>
          </a:prstGeom>
          <a:ln w="57150">
            <a:solidFill>
              <a:srgbClr val="FFFF00"/>
            </a:solidFill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Participation is voluntary. </a:t>
            </a:r>
            <a:endParaRPr lang="en-US" sz="3200" dirty="0" smtClean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After you read the </a:t>
            </a:r>
            <a:r>
              <a:rPr lang="en-US" sz="3200" dirty="0">
                <a:latin typeface="Calibri" pitchFamily="34" charset="0"/>
              </a:rPr>
              <a:t>SSYRA book </a:t>
            </a:r>
            <a:r>
              <a:rPr lang="en-US" sz="3200" dirty="0" smtClean="0">
                <a:latin typeface="Calibri" pitchFamily="34" charset="0"/>
              </a:rPr>
              <a:t>you will take a quiz for the book. If you answer 9 out of the 12 correctly you will earn incentives!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Check out 1 at a time, holds can be placed.</a:t>
            </a:r>
            <a:endParaRPr lang="en-US" sz="3200" dirty="0">
              <a:latin typeface="Calibri" pitchFamily="34" charset="0"/>
            </a:endParaRPr>
          </a:p>
          <a:p>
            <a:r>
              <a:rPr lang="en-US" sz="3200" dirty="0">
                <a:latin typeface="Calibri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6292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1" t="19746" r="26972" b="54402"/>
          <a:stretch/>
        </p:blipFill>
        <p:spPr bwMode="auto">
          <a:xfrm>
            <a:off x="2448059" y="228600"/>
            <a:ext cx="4267200" cy="131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18" y="1543822"/>
            <a:ext cx="9124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Incentives and </a:t>
            </a:r>
            <a:r>
              <a:rPr lang="en-US" sz="4400" dirty="0" smtClean="0"/>
              <a:t>Rewards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304800" y="2313263"/>
            <a:ext cx="8153400" cy="4524315"/>
          </a:xfrm>
          <a:prstGeom prst="rect">
            <a:avLst/>
          </a:prstGeom>
          <a:ln w="57150">
            <a:solidFill>
              <a:srgbClr val="FFFF0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· Each book you read earns a charm</a:t>
            </a:r>
            <a:r>
              <a:rPr lang="en-US" sz="3200" dirty="0" smtClean="0">
                <a:latin typeface="Calibri" pitchFamily="34" charset="0"/>
              </a:rPr>
              <a:t>. No replacements.</a:t>
            </a:r>
            <a:endParaRPr lang="en-US" sz="3200" dirty="0">
              <a:latin typeface="Calibri" pitchFamily="34" charset="0"/>
            </a:endParaRPr>
          </a:p>
          <a:p>
            <a:r>
              <a:rPr lang="en-US" sz="3200" dirty="0">
                <a:latin typeface="Calibri" pitchFamily="34" charset="0"/>
              </a:rPr>
              <a:t>· Successfully complete 3 books and your name goes on the “We’ve Read 3 Wall” and </a:t>
            </a:r>
            <a:r>
              <a:rPr lang="en-US" sz="3200" dirty="0" smtClean="0">
                <a:latin typeface="Calibri" pitchFamily="34" charset="0"/>
              </a:rPr>
              <a:t>you get to vote for your favorite.</a:t>
            </a:r>
            <a:endParaRPr lang="en-US" sz="3200" dirty="0">
              <a:latin typeface="Calibri" pitchFamily="34" charset="0"/>
            </a:endParaRPr>
          </a:p>
          <a:p>
            <a:r>
              <a:rPr lang="en-US" sz="3200" dirty="0">
                <a:latin typeface="Calibri" pitchFamily="34" charset="0"/>
              </a:rPr>
              <a:t>· Successfully complete 10-15 books and you are invited to the celebration party.</a:t>
            </a:r>
          </a:p>
          <a:p>
            <a:r>
              <a:rPr lang="en-US" sz="3200" dirty="0">
                <a:latin typeface="Calibri" pitchFamily="34" charset="0"/>
              </a:rPr>
              <a:t>· Various rewards throughout the year for SSYRA readers</a:t>
            </a:r>
            <a:r>
              <a:rPr lang="en-US" sz="3200" dirty="0" smtClean="0">
                <a:latin typeface="Calibri" pitchFamily="34" charset="0"/>
              </a:rPr>
              <a:t>.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3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1" t="19746" r="26972" b="54402"/>
          <a:stretch/>
        </p:blipFill>
        <p:spPr bwMode="auto">
          <a:xfrm>
            <a:off x="2448059" y="228600"/>
            <a:ext cx="4267200" cy="131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1543822"/>
            <a:ext cx="9124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Battle of the Books </a:t>
            </a:r>
            <a:r>
              <a:rPr lang="en-US" sz="4400" dirty="0" smtClean="0"/>
              <a:t>Club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304800" y="2313263"/>
            <a:ext cx="8153400" cy="4524315"/>
          </a:xfrm>
          <a:prstGeom prst="rect">
            <a:avLst/>
          </a:prstGeom>
          <a:ln w="57150">
            <a:solidFill>
              <a:srgbClr val="FFFF00"/>
            </a:solidFill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Students who love the SSYRA books, trivia and competition will want to join this club!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We will meet every Friday from 7:50-8:30.</a:t>
            </a:r>
            <a:r>
              <a:rPr lang="en-US" sz="3200" dirty="0">
                <a:latin typeface="Calibri" pitchFamily="34" charset="0"/>
              </a:rPr>
              <a:t> </a:t>
            </a:r>
            <a:endParaRPr lang="en-US" sz="3200" dirty="0" smtClean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Our first meeting is Friday, October 6.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Compete in trivia style game competition in May against other schools (5 on the team and 1 alternate).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Pick up a permission slip today!</a:t>
            </a:r>
            <a:endParaRPr lang="en-US" sz="3200" dirty="0">
              <a:latin typeface="Calibri" pitchFamily="34" charset="0"/>
            </a:endParaRPr>
          </a:p>
          <a:p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91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1" t="19746" r="26972" b="54402"/>
          <a:stretch/>
        </p:blipFill>
        <p:spPr bwMode="auto">
          <a:xfrm>
            <a:off x="2448059" y="228600"/>
            <a:ext cx="4267200" cy="131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270" y="2514600"/>
            <a:ext cx="9124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Quiz </a:t>
            </a:r>
            <a:r>
              <a:rPr lang="en-US" sz="4400" dirty="0" err="1" smtClean="0"/>
              <a:t>Quiz</a:t>
            </a:r>
            <a:r>
              <a:rPr lang="en-US" sz="4400" dirty="0" smtClean="0"/>
              <a:t> Trade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6024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1" t="19746" r="26972" b="54402"/>
          <a:stretch/>
        </p:blipFill>
        <p:spPr bwMode="auto">
          <a:xfrm>
            <a:off x="2448059" y="228600"/>
            <a:ext cx="4267200" cy="131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270" y="2514600"/>
            <a:ext cx="9124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Questions???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8636" y="4191000"/>
            <a:ext cx="9124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Now time for book checkout!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54597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146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</dc:creator>
  <cp:lastModifiedBy>Angela</cp:lastModifiedBy>
  <cp:revision>10</cp:revision>
  <dcterms:created xsi:type="dcterms:W3CDTF">2017-09-24T13:35:48Z</dcterms:created>
  <dcterms:modified xsi:type="dcterms:W3CDTF">2017-09-25T01:59:28Z</dcterms:modified>
</cp:coreProperties>
</file>